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4" r:id="rId7"/>
    <p:sldId id="273" r:id="rId8"/>
    <p:sldId id="274" r:id="rId9"/>
    <p:sldId id="275" r:id="rId10"/>
    <p:sldId id="276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7401-6359-4361-84BD-D21DF8F82CCE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86A0-E324-4AFA-ADB7-4CF82D9E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5EC4-D82B-4D4F-AD81-3D13DD3F8B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88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4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6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8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7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9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86A0-E324-4AFA-ADB7-4CF82D9E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5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6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9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0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0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5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7255-02E7-4F14-8BF5-62E73EE0F267}" type="datetimeFigureOut">
              <a:rPr lang="en-GB" smtClean="0"/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4F49-CA1D-48CD-9A73-84D866A2E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2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3782219"/>
            <a:ext cx="3105150" cy="4381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92" y="0"/>
            <a:ext cx="4851974" cy="68580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0"/>
    </mc:Choice>
    <mc:Fallback xmlns="">
      <p:transition spd="slow" advTm="1519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mute="1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0625" y="486608"/>
            <a:ext cx="347111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Gorgeous Gorse Hill Finances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213412"/>
              </p:ext>
            </p:extLst>
          </p:nvPr>
        </p:nvGraphicFramePr>
        <p:xfrm>
          <a:off x="5060830" y="575094"/>
          <a:ext cx="6169800" cy="5939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6061">
                  <a:extLst>
                    <a:ext uri="{9D8B030D-6E8A-4147-A177-3AD203B41FA5}">
                      <a16:colId xmlns:a16="http://schemas.microsoft.com/office/drawing/2014/main" val="2289958637"/>
                    </a:ext>
                  </a:extLst>
                </a:gridCol>
                <a:gridCol w="1713739">
                  <a:extLst>
                    <a:ext uri="{9D8B030D-6E8A-4147-A177-3AD203B41FA5}">
                      <a16:colId xmlns:a16="http://schemas.microsoft.com/office/drawing/2014/main" val="1119177736"/>
                    </a:ext>
                  </a:extLst>
                </a:gridCol>
              </a:tblGrid>
              <a:tr h="281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Opening balance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£2,973.71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279277929"/>
                  </a:ext>
                </a:extLst>
              </a:tr>
              <a:tr h="270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Income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4126448775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Manchester Airport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1,800.00 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926515476"/>
                  </a:ext>
                </a:extLst>
              </a:tr>
              <a:tr h="50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Justgiving</a:t>
                      </a:r>
                      <a:r>
                        <a:rPr lang="EN-US" sz="1400" dirty="0">
                          <a:effectLst/>
                        </a:rPr>
                        <a:t> – donations for stolen tree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287.16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284076618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Adactus</a:t>
                      </a:r>
                      <a:r>
                        <a:rPr lang="EN-US" sz="1400" dirty="0">
                          <a:effectLst/>
                        </a:rPr>
                        <a:t> Housing Association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78.40 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795438322"/>
                  </a:ext>
                </a:extLst>
              </a:tr>
              <a:tr h="50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Trafford Housing Trust - </a:t>
                      </a:r>
                      <a:r>
                        <a:rPr lang="EN-US" sz="1400" dirty="0" err="1">
                          <a:effectLst/>
                        </a:rPr>
                        <a:t>Stretford</a:t>
                      </a:r>
                      <a:r>
                        <a:rPr lang="EN-US" sz="1400" dirty="0">
                          <a:effectLst/>
                        </a:rPr>
                        <a:t> Grant (New for Old)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1,658.33 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441486035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Localgiving.com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566.56 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021150374"/>
                  </a:ext>
                </a:extLst>
              </a:tr>
              <a:tr h="50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Groundwork UK - Tesco Carrier bags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8,000.00 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2204901830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£12,390.45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06120063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Expenditure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532975999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Groundworks for planters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332.52 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629750056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Laserlea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215.00 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338275642"/>
                  </a:ext>
                </a:extLst>
              </a:tr>
              <a:tr h="50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BUD Garden Centre plants for pocket park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258.65 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453872739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Wainwright Timber Ltd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1,944.00 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597873712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Groundwork UK – pocket park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9,000.00 </a:t>
                      </a:r>
                      <a:endParaRPr lang="en-US" sz="1400">
                        <a:effectLst/>
                      </a:endParaRP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2122415314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Additional expenditure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789.69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205875858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£12,539.86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1781353226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Income minus expenditure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-£149.41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2845948171"/>
                  </a:ext>
                </a:extLst>
              </a:tr>
              <a:tr h="26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Closing balance</a:t>
                      </a:r>
                    </a:p>
                  </a:txBody>
                  <a:tcPr marL="52974" marR="52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£2,824.30</a:t>
                      </a:r>
                    </a:p>
                  </a:txBody>
                  <a:tcPr marL="52974" marR="52974" marT="0" marB="0"/>
                </a:tc>
                <a:extLst>
                  <a:ext uri="{0D108BD9-81ED-4DB2-BD59-A6C34878D82A}">
                    <a16:rowId xmlns:a16="http://schemas.microsoft.com/office/drawing/2014/main" val="307654207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Gorgeous Gorse Hill Committee Elections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Chair, Treasurer and Secretary plus three – four additional committee positions</a:t>
            </a:r>
          </a:p>
          <a:p>
            <a:r>
              <a:rPr lang="en-GB" dirty="0"/>
              <a:t>Who would like to put themselves forward &amp; anyone wishing to </a:t>
            </a:r>
            <a:r>
              <a:rPr lang="en-GB"/>
              <a:t>stand down?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8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Plans for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Recruit, Recruit, Recruit – we need more volunteers. The Gorse Hill Pledge?</a:t>
            </a:r>
          </a:p>
          <a:p>
            <a:r>
              <a:rPr lang="EN-GB" dirty="0"/>
              <a:t>Maintenance and building on our existing sites</a:t>
            </a:r>
          </a:p>
          <a:p>
            <a:r>
              <a:rPr lang="EN-GB" dirty="0"/>
              <a:t>Unrestricted Fundraising</a:t>
            </a:r>
          </a:p>
          <a:p>
            <a:r>
              <a:rPr lang="EN-GB" dirty="0"/>
              <a:t>Tree Pit Competition</a:t>
            </a:r>
          </a:p>
          <a:p>
            <a:r>
              <a:rPr lang="EN-GB" dirty="0"/>
              <a:t>Plant Swap &amp; Cake Event</a:t>
            </a:r>
          </a:p>
          <a:p>
            <a:r>
              <a:rPr lang="EN-GB" dirty="0"/>
              <a:t>Make a Hanging Basket</a:t>
            </a:r>
          </a:p>
          <a:p>
            <a:r>
              <a:rPr lang="EN-GB" dirty="0"/>
              <a:t>Christmas Event </a:t>
            </a:r>
          </a:p>
        </p:txBody>
      </p:sp>
    </p:spTree>
    <p:extLst>
      <p:ext uri="{BB962C8B-B14F-4D97-AF65-F5344CB8AC3E}">
        <p14:creationId xmlns:p14="http://schemas.microsoft.com/office/powerpoint/2010/main" val="80647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We would like to thank:</a:t>
            </a:r>
          </a:p>
          <a:p>
            <a:r>
              <a:rPr lang="EN-GB" dirty="0"/>
              <a:t>All our volunteers</a:t>
            </a:r>
          </a:p>
          <a:p>
            <a:r>
              <a:rPr lang="EN-GB" dirty="0"/>
              <a:t>Our local councillors especially Laurence Walsh &amp; Mike </a:t>
            </a:r>
            <a:r>
              <a:rPr lang="EN-GB" dirty="0" err="1"/>
              <a:t>Cordingley</a:t>
            </a:r>
            <a:endParaRPr lang="EN-GB" dirty="0"/>
          </a:p>
          <a:p>
            <a:r>
              <a:rPr lang="EN-GB" dirty="0"/>
              <a:t>All our donors big and small</a:t>
            </a:r>
          </a:p>
          <a:p>
            <a:r>
              <a:rPr lang="EN-GB" dirty="0"/>
              <a:t>Our Artists</a:t>
            </a:r>
          </a:p>
          <a:p>
            <a:r>
              <a:rPr lang="EN-GB" dirty="0"/>
              <a:t>Our Partners and Supporters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4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Gorgeous Gorse Hill Annual General Meeting</a:t>
            </a:r>
            <a:br>
              <a:rPr lang="en-GB" dirty="0"/>
            </a:br>
            <a:r>
              <a:rPr lang="EN-GB" dirty="0">
                <a:solidFill>
                  <a:srgbClr val="000000"/>
                </a:solidFill>
                <a:latin typeface="Calibri Light"/>
              </a:rPr>
              <a:t>26</a:t>
            </a:r>
            <a:r>
              <a:rPr lang="EN-GB" dirty="0"/>
              <a:t> January 2017</a:t>
            </a:r>
          </a:p>
        </p:txBody>
      </p:sp>
      <p:pic>
        <p:nvPicPr>
          <p:cNvPr id="5" name="Content Placeholder 4" descr="AG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4034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in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Three Key Projects:</a:t>
            </a:r>
            <a:endParaRPr lang="en-US" dirty="0"/>
          </a:p>
          <a:p>
            <a:r>
              <a:rPr lang="EN-GB" dirty="0"/>
              <a:t>Mural, Sculptures &amp; Benches at Ravenswood Rest Space</a:t>
            </a:r>
          </a:p>
          <a:p>
            <a:r>
              <a:rPr lang="EN-GB" dirty="0"/>
              <a:t>Pocket Park on Canal Bridge</a:t>
            </a:r>
          </a:p>
          <a:p>
            <a:r>
              <a:rPr lang="EN-GB" dirty="0"/>
              <a:t>New for Old Tree Project</a:t>
            </a:r>
          </a:p>
          <a:p>
            <a:endParaRPr lang="en-GB" dirty="0"/>
          </a:p>
        </p:txBody>
      </p:sp>
      <p:pic>
        <p:nvPicPr>
          <p:cNvPr id="6" name="Content Placeholder 5" descr="IMG_218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6847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Mural &amp; Sculptures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Placeholder 6" descr="gorse-hill-764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727" r="7727"/>
          <a:stretch>
            <a:fillRect/>
          </a:stretch>
        </p:blipFill>
        <p:spPr/>
      </p:pic>
      <p:pic>
        <p:nvPicPr>
          <p:cNvPr id="8" name="Picture 7" descr="IMG_21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0574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Pocket Park</a:t>
            </a:r>
            <a:endParaRPr lang="en-GB" dirty="0"/>
          </a:p>
        </p:txBody>
      </p:sp>
      <p:pic>
        <p:nvPicPr>
          <p:cNvPr id="4" name="Content Placeholder 3" descr="pocket par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7" name="Content Placeholder 6" descr="pocket park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58670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for Old Tree Project</a:t>
            </a:r>
            <a:endParaRPr lang="en-GB" dirty="0"/>
          </a:p>
        </p:txBody>
      </p:sp>
      <p:pic>
        <p:nvPicPr>
          <p:cNvPr id="4" name="Content Placeholder 3" descr="New for Ol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Content Placeholder 7" descr="New for Old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99072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38150"/>
            <a:ext cx="10535242" cy="59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8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60" y="279400"/>
            <a:ext cx="10850240" cy="608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476250"/>
            <a:ext cx="10800685" cy="60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412</Words>
  <Application>Microsoft Office PowerPoint</Application>
  <PresentationFormat>Widescreen</PresentationFormat>
  <Paragraphs>80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Gorgeous Gorse Hill Annual General Meeting 26 January 2017</vt:lpstr>
      <vt:lpstr>Activity in 2016</vt:lpstr>
      <vt:lpstr>Mural &amp; Sculptures</vt:lpstr>
      <vt:lpstr>Pocket Park</vt:lpstr>
      <vt:lpstr>New for Old Tree Project</vt:lpstr>
      <vt:lpstr>PowerPoint Presentation</vt:lpstr>
      <vt:lpstr>PowerPoint Presentation</vt:lpstr>
      <vt:lpstr>PowerPoint Presentation</vt:lpstr>
      <vt:lpstr>Gorgeous Gorse Hill Finances</vt:lpstr>
      <vt:lpstr>Gorgeous Gorse Hill Committee Elections</vt:lpstr>
      <vt:lpstr>Plans for 2017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Hannan</dc:creator>
  <cp:lastModifiedBy>Ruth Hannan</cp:lastModifiedBy>
  <cp:revision>20</cp:revision>
  <dcterms:created xsi:type="dcterms:W3CDTF">2016-01-17T14:37:32Z</dcterms:created>
  <dcterms:modified xsi:type="dcterms:W3CDTF">2017-01-25T17:48:38Z</dcterms:modified>
</cp:coreProperties>
</file>